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62" r:id="rId5"/>
    <p:sldId id="261" r:id="rId6"/>
    <p:sldId id="263" r:id="rId7"/>
    <p:sldId id="264" r:id="rId8"/>
    <p:sldId id="268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04800"/>
            <a:ext cx="6858000" cy="2990850"/>
          </a:xfrm>
        </p:spPr>
        <p:txBody>
          <a:bodyPr/>
          <a:lstStyle/>
          <a:p>
            <a:pPr algn="ctr"/>
            <a:r>
              <a:rPr lang="en-US" dirty="0" err="1" smtClean="0"/>
              <a:t>Proces</a:t>
            </a:r>
            <a:r>
              <a:rPr lang="en-US" dirty="0" smtClean="0"/>
              <a:t> </a:t>
            </a:r>
            <a:r>
              <a:rPr lang="en-US" dirty="0" err="1" smtClean="0"/>
              <a:t>razvoja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en-US" dirty="0" err="1" smtClean="0"/>
              <a:t>ra</a:t>
            </a:r>
            <a:r>
              <a:rPr lang="sr-Latn-RS" dirty="0" smtClean="0"/>
              <a:t>čunarske </a:t>
            </a:r>
            <a:r>
              <a:rPr lang="en-US" dirty="0" err="1" smtClean="0"/>
              <a:t>igre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en-US" dirty="0" smtClean="0"/>
              <a:t>“</a:t>
            </a:r>
            <a:r>
              <a:rPr lang="en-US" dirty="0" err="1" smtClean="0"/>
              <a:t>Zemlja</a:t>
            </a:r>
            <a:r>
              <a:rPr lang="en-US" dirty="0" smtClean="0"/>
              <a:t> </a:t>
            </a:r>
            <a:r>
              <a:rPr lang="en-US" dirty="0" err="1" smtClean="0"/>
              <a:t>duhova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52800"/>
            <a:ext cx="6172200" cy="685800"/>
          </a:xfrm>
        </p:spPr>
        <p:txBody>
          <a:bodyPr/>
          <a:lstStyle/>
          <a:p>
            <a:r>
              <a:rPr lang="en-US" dirty="0" err="1" smtClean="0"/>
              <a:t>Filip</a:t>
            </a:r>
            <a:r>
              <a:rPr lang="en-US" dirty="0" smtClean="0"/>
              <a:t> </a:t>
            </a:r>
            <a:r>
              <a:rPr lang="en-US" dirty="0" err="1" smtClean="0"/>
              <a:t>Mladenovi</a:t>
            </a:r>
            <a:r>
              <a:rPr lang="sr-Latn-RS" dirty="0" smtClean="0"/>
              <a:t>ć – Master 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filip\Desktop\h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722313"/>
            <a:ext cx="539115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2286000" cy="3657599"/>
          </a:xfrm>
        </p:spPr>
        <p:txBody>
          <a:bodyPr/>
          <a:lstStyle/>
          <a:p>
            <a:r>
              <a:rPr lang="sr-Latn-RS" dirty="0" smtClean="0"/>
              <a:t>Trailer</a:t>
            </a:r>
          </a:p>
          <a:p>
            <a:r>
              <a:rPr lang="sr-Latn-RS" dirty="0" smtClean="0"/>
              <a:t>Storyboard</a:t>
            </a:r>
          </a:p>
          <a:p>
            <a:r>
              <a:rPr lang="sr-Latn-RS" dirty="0"/>
              <a:t>Gameplay </a:t>
            </a:r>
            <a:endParaRPr lang="sr-Latn-RS" dirty="0" smtClean="0"/>
          </a:p>
          <a:p>
            <a:r>
              <a:rPr lang="sr-Latn-RS" dirty="0" smtClean="0"/>
              <a:t>Animacija</a:t>
            </a:r>
          </a:p>
          <a:p>
            <a:r>
              <a:rPr lang="sr-Latn-RS" dirty="0" smtClean="0"/>
              <a:t>Mehanika igre</a:t>
            </a:r>
          </a:p>
          <a:p>
            <a:endParaRPr lang="en-US" dirty="0"/>
          </a:p>
        </p:txBody>
      </p:sp>
      <p:pic>
        <p:nvPicPr>
          <p:cNvPr id="2050" name="Picture 2" descr="C:\Users\filip\Desktop\logo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330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il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66" y="1295400"/>
            <a:ext cx="8398934" cy="472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Trailer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6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152400"/>
            <a:ext cx="7543800" cy="838200"/>
          </a:xfrm>
        </p:spPr>
        <p:txBody>
          <a:bodyPr/>
          <a:lstStyle/>
          <a:p>
            <a:pPr algn="ctr"/>
            <a:r>
              <a:rPr lang="sr-Latn-RS" dirty="0" smtClean="0"/>
              <a:t>Storyboard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69" y="1066800"/>
            <a:ext cx="5305031" cy="5486400"/>
          </a:xfrm>
        </p:spPr>
      </p:pic>
    </p:spTree>
    <p:extLst>
      <p:ext uri="{BB962C8B-B14F-4D97-AF65-F5344CB8AC3E}">
        <p14:creationId xmlns:p14="http://schemas.microsoft.com/office/powerpoint/2010/main" val="3328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76200"/>
            <a:ext cx="7543800" cy="914400"/>
          </a:xfrm>
        </p:spPr>
        <p:txBody>
          <a:bodyPr/>
          <a:lstStyle/>
          <a:p>
            <a:pPr algn="ctr"/>
            <a:r>
              <a:rPr lang="en-US" dirty="0" smtClean="0"/>
              <a:t>Gameplay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6934200" cy="5417344"/>
          </a:xfrm>
        </p:spPr>
      </p:pic>
    </p:spTree>
    <p:extLst>
      <p:ext uri="{BB962C8B-B14F-4D97-AF65-F5344CB8AC3E}">
        <p14:creationId xmlns:p14="http://schemas.microsoft.com/office/powerpoint/2010/main" val="12164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762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Animacija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6880"/>
            <a:ext cx="8458200" cy="1691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3248"/>
            <a:ext cx="84582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762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Mehanika igre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762000" y="1600200"/>
            <a:ext cx="3962400" cy="2362199"/>
          </a:xfrm>
        </p:spPr>
        <p:txBody>
          <a:bodyPr/>
          <a:lstStyle/>
          <a:p>
            <a:r>
              <a:rPr lang="sr-Latn-RS" dirty="0" smtClean="0"/>
              <a:t>Hrana ima dvojaku ulogu</a:t>
            </a:r>
          </a:p>
          <a:p>
            <a:r>
              <a:rPr lang="sr-Latn-RS" dirty="0" smtClean="0"/>
              <a:t>Manhattan</a:t>
            </a:r>
          </a:p>
          <a:p>
            <a:pPr marL="18288" indent="0">
              <a:buNone/>
            </a:pPr>
            <a:endParaRPr lang="sr-Latn-RS" dirty="0" smtClean="0"/>
          </a:p>
        </p:txBody>
      </p:sp>
      <p:pic>
        <p:nvPicPr>
          <p:cNvPr id="4101" name="Picture 5" descr="C:\Users\filip\Desktop\master\slike\manhatt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" y="3429000"/>
            <a:ext cx="7315201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762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Mehanika igre</a:t>
            </a:r>
            <a:endParaRPr lang="en-US" dirty="0"/>
          </a:p>
        </p:txBody>
      </p:sp>
      <p:pic>
        <p:nvPicPr>
          <p:cNvPr id="5" name="kretanj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77771"/>
            <a:ext cx="82512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9400"/>
            <a:ext cx="7543800" cy="914400"/>
          </a:xfrm>
        </p:spPr>
        <p:txBody>
          <a:bodyPr/>
          <a:lstStyle/>
          <a:p>
            <a:pPr algn="ctr"/>
            <a:r>
              <a:rPr lang="sr-Latn-RS" dirty="0" smtClean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94</TotalTime>
  <Words>33</Words>
  <Application>Microsoft Office PowerPoint</Application>
  <PresentationFormat>On-screen Show (4:3)</PresentationFormat>
  <Paragraphs>18</Paragraphs>
  <Slides>11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Elemental</vt:lpstr>
      <vt:lpstr>Proces razvoja računarske igre “Zemlja duhova”</vt:lpstr>
      <vt:lpstr>Sadržaj</vt:lpstr>
      <vt:lpstr>Trailer</vt:lpstr>
      <vt:lpstr>Storyboard</vt:lpstr>
      <vt:lpstr>Gameplay</vt:lpstr>
      <vt:lpstr>Animacija</vt:lpstr>
      <vt:lpstr>Mehanika igre</vt:lpstr>
      <vt:lpstr>Mehanika igre</vt:lpstr>
      <vt:lpstr>Hvala na pažnji!</vt:lpstr>
      <vt:lpstr>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vide igre “Zemlja duhova”</dc:title>
  <dc:creator>Filip Mladenović</dc:creator>
  <cp:lastModifiedBy>Filip Mladenović</cp:lastModifiedBy>
  <cp:revision>5</cp:revision>
  <dcterms:created xsi:type="dcterms:W3CDTF">2006-08-16T00:00:00Z</dcterms:created>
  <dcterms:modified xsi:type="dcterms:W3CDTF">2022-09-27T23:11:13Z</dcterms:modified>
</cp:coreProperties>
</file>